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4"/>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746" r:id="rId55"/>
    <p:sldId id="806" r:id="rId56"/>
    <p:sldId id="852" r:id="rId57"/>
    <p:sldId id="837" r:id="rId58"/>
    <p:sldId id="793" r:id="rId59"/>
    <p:sldId id="775" r:id="rId60"/>
    <p:sldId id="777" r:id="rId61"/>
    <p:sldId id="778" r:id="rId62"/>
    <p:sldId id="779" r:id="rId63"/>
    <p:sldId id="780" r:id="rId64"/>
    <p:sldId id="781" r:id="rId65"/>
    <p:sldId id="782" r:id="rId66"/>
    <p:sldId id="783" r:id="rId67"/>
    <p:sldId id="784" r:id="rId68"/>
    <p:sldId id="785" r:id="rId69"/>
    <p:sldId id="786" r:id="rId70"/>
    <p:sldId id="787"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50" r:id="rId94"/>
    <p:sldId id="849" r:id="rId95"/>
    <p:sldId id="813" r:id="rId96"/>
    <p:sldId id="838" r:id="rId97"/>
    <p:sldId id="792" r:id="rId98"/>
    <p:sldId id="623" r:id="rId99"/>
    <p:sldId id="773" r:id="rId100"/>
    <p:sldId id="501" r:id="rId101"/>
    <p:sldId id="662" r:id="rId102"/>
    <p:sldId id="692" r:id="rId103"/>
    <p:sldId id="679" r:id="rId104"/>
    <p:sldId id="555" r:id="rId105"/>
    <p:sldId id="567" r:id="rId106"/>
    <p:sldId id="821" r:id="rId107"/>
    <p:sldId id="693" r:id="rId108"/>
    <p:sldId id="681" r:id="rId109"/>
    <p:sldId id="663" r:id="rId110"/>
    <p:sldId id="682" r:id="rId111"/>
    <p:sldId id="683" r:id="rId112"/>
    <p:sldId id="684" r:id="rId113"/>
    <p:sldId id="685" r:id="rId114"/>
    <p:sldId id="686" r:id="rId115"/>
    <p:sldId id="687" r:id="rId116"/>
    <p:sldId id="688" r:id="rId117"/>
    <p:sldId id="689" r:id="rId118"/>
    <p:sldId id="690" r:id="rId119"/>
    <p:sldId id="822" r:id="rId120"/>
    <p:sldId id="823" r:id="rId121"/>
    <p:sldId id="664" r:id="rId122"/>
    <p:sldId id="665" r:id="rId123"/>
    <p:sldId id="818" r:id="rId124"/>
    <p:sldId id="819" r:id="rId125"/>
    <p:sldId id="666" r:id="rId126"/>
    <p:sldId id="668" r:id="rId127"/>
    <p:sldId id="599" r:id="rId128"/>
    <p:sldId id="630" r:id="rId129"/>
    <p:sldId id="824" r:id="rId130"/>
    <p:sldId id="701" r:id="rId131"/>
    <p:sldId id="834" r:id="rId132"/>
    <p:sldId id="674" r:id="rId1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746"/>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23" autoAdjust="0"/>
    <p:restoredTop sz="93209" autoAdjust="0"/>
  </p:normalViewPr>
  <p:slideViewPr>
    <p:cSldViewPr snapToGrid="0" showGuides="1">
      <p:cViewPr varScale="1">
        <p:scale>
          <a:sx n="112" d="100"/>
          <a:sy n="112" d="100"/>
        </p:scale>
        <p:origin x="200" y="120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94</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98</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1.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42989"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38722</TotalTime>
  <Words>7171</Words>
  <Application>Microsoft Macintosh PowerPoint</Application>
  <PresentationFormat>On-screen Show (16:9)</PresentationFormat>
  <Paragraphs>1054</Paragraphs>
  <Slides>129</Slides>
  <Notes>70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129</vt:i4>
      </vt:variant>
    </vt:vector>
  </HeadingPairs>
  <TitlesOfParts>
    <vt:vector size="14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Get slides from Bharath/Abhishek</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591</cp:revision>
  <dcterms:created xsi:type="dcterms:W3CDTF">2016-06-17T18:22:10Z</dcterms:created>
  <dcterms:modified xsi:type="dcterms:W3CDTF">2018-03-13T15:49:50Z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